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2405050" cx="2862250"/>
  <p:notesSz cx="6858000" cy="9144000"/>
  <p:embeddedFontLst>
    <p:embeddedFont>
      <p:font typeface="Play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1" roundtripDataSignature="AMtx7mh+CNFcjEMdexd8/wDCMcMGankJu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customschemas.google.com/relationships/presentationmetadata" Target="metadata"/><Relationship Id="rId10" Type="http://schemas.openxmlformats.org/officeDocument/2006/relationships/font" Target="fonts/Play-bold.fntdata"/><Relationship Id="rId9" Type="http://schemas.openxmlformats.org/officeDocument/2006/relationships/font" Target="fonts/Play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g1f80bbcd990_0_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" name="Google Shape;20;g1f80bbcd990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g1f80bbcd990_0_4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" name="Google Shape;24;g1f80bbcd990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g1f80bbcd990_0_4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" name="Google Shape;28;g1f80bbcd990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g1f80bbcd990_0_4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Google Shape;32;g1f80bbcd990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2862249" cy="2405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">
  <p:cSld name="TITLE_1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oogle Shape;14;g1f80bbcd990_0_1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2862249" cy="24038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 1">
  <p:cSld name="TITLE_1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 1 1">
  <p:cSld name="TITLE_1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g1f80bbcd990_0_2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2862249" cy="2405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196781" y="128048"/>
            <a:ext cx="2468702" cy="4648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77"/>
              <a:buFont typeface="Play"/>
              <a:buNone/>
              <a:defRPr b="0" i="0" sz="1377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196781" y="640237"/>
            <a:ext cx="2468702" cy="15259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84226" lvl="0" marL="457200" marR="0" rtl="0" algn="l">
              <a:lnSpc>
                <a:spcPct val="90000"/>
              </a:lnSpc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876"/>
              <a:buFont typeface="Arial"/>
              <a:buChar char="•"/>
              <a:defRPr b="0" i="0" sz="87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76288" lvl="1" marL="914400" marR="0" rtl="0" algn="l">
              <a:lnSpc>
                <a:spcPct val="90000"/>
              </a:lnSpc>
              <a:spcBef>
                <a:spcPts val="157"/>
              </a:spcBef>
              <a:spcAft>
                <a:spcPts val="0"/>
              </a:spcAft>
              <a:buClr>
                <a:schemeClr val="dk1"/>
              </a:buClr>
              <a:buSzPts val="751"/>
              <a:buFont typeface="Arial"/>
              <a:buChar char="•"/>
              <a:defRPr b="0" i="0" sz="75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68350" lvl="2" marL="1371600" marR="0" rtl="0" algn="l">
              <a:lnSpc>
                <a:spcPct val="90000"/>
              </a:lnSpc>
              <a:spcBef>
                <a:spcPts val="157"/>
              </a:spcBef>
              <a:spcAft>
                <a:spcPts val="0"/>
              </a:spcAft>
              <a:buClr>
                <a:schemeClr val="dk1"/>
              </a:buClr>
              <a:buSzPts val="626"/>
              <a:buFont typeface="Arial"/>
              <a:buChar char="•"/>
              <a:defRPr b="0" i="0" sz="62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64350" lvl="3" marL="1828800" marR="0" rtl="0" algn="l">
              <a:lnSpc>
                <a:spcPct val="90000"/>
              </a:lnSpc>
              <a:spcBef>
                <a:spcPts val="157"/>
              </a:spcBef>
              <a:spcAft>
                <a:spcPts val="0"/>
              </a:spcAft>
              <a:buClr>
                <a:schemeClr val="dk1"/>
              </a:buClr>
              <a:buSzPts val="563"/>
              <a:buFont typeface="Arial"/>
              <a:buChar char="•"/>
              <a:defRPr b="0" i="0" sz="56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64350" lvl="4" marL="2286000" marR="0" rtl="0" algn="l">
              <a:lnSpc>
                <a:spcPct val="90000"/>
              </a:lnSpc>
              <a:spcBef>
                <a:spcPts val="157"/>
              </a:spcBef>
              <a:spcAft>
                <a:spcPts val="0"/>
              </a:spcAft>
              <a:buClr>
                <a:schemeClr val="dk1"/>
              </a:buClr>
              <a:buSzPts val="563"/>
              <a:buFont typeface="Arial"/>
              <a:buChar char="•"/>
              <a:defRPr b="0" i="0" sz="56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64350" lvl="5" marL="2743200" marR="0" rtl="0" algn="l">
              <a:lnSpc>
                <a:spcPct val="90000"/>
              </a:lnSpc>
              <a:spcBef>
                <a:spcPts val="157"/>
              </a:spcBef>
              <a:spcAft>
                <a:spcPts val="0"/>
              </a:spcAft>
              <a:buClr>
                <a:schemeClr val="dk1"/>
              </a:buClr>
              <a:buSzPts val="563"/>
              <a:buFont typeface="Arial"/>
              <a:buChar char="•"/>
              <a:defRPr b="0" i="0" sz="56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64350" lvl="6" marL="3200400" marR="0" rtl="0" algn="l">
              <a:lnSpc>
                <a:spcPct val="90000"/>
              </a:lnSpc>
              <a:spcBef>
                <a:spcPts val="157"/>
              </a:spcBef>
              <a:spcAft>
                <a:spcPts val="0"/>
              </a:spcAft>
              <a:buClr>
                <a:schemeClr val="dk1"/>
              </a:buClr>
              <a:buSzPts val="563"/>
              <a:buFont typeface="Arial"/>
              <a:buChar char="•"/>
              <a:defRPr b="0" i="0" sz="56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64350" lvl="7" marL="3657600" marR="0" rtl="0" algn="l">
              <a:lnSpc>
                <a:spcPct val="90000"/>
              </a:lnSpc>
              <a:spcBef>
                <a:spcPts val="157"/>
              </a:spcBef>
              <a:spcAft>
                <a:spcPts val="0"/>
              </a:spcAft>
              <a:buClr>
                <a:schemeClr val="dk1"/>
              </a:buClr>
              <a:buSzPts val="563"/>
              <a:buFont typeface="Arial"/>
              <a:buChar char="•"/>
              <a:defRPr b="0" i="0" sz="56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64350" lvl="8" marL="4114800" marR="0" rtl="0" algn="l">
              <a:lnSpc>
                <a:spcPct val="90000"/>
              </a:lnSpc>
              <a:spcBef>
                <a:spcPts val="157"/>
              </a:spcBef>
              <a:spcAft>
                <a:spcPts val="0"/>
              </a:spcAft>
              <a:buClr>
                <a:schemeClr val="dk1"/>
              </a:buClr>
              <a:buSzPts val="563"/>
              <a:buFont typeface="Arial"/>
              <a:buChar char="•"/>
              <a:defRPr b="0" i="0" sz="56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0" type="dt"/>
          </p:nvPr>
        </p:nvSpPr>
        <p:spPr>
          <a:xfrm>
            <a:off x="196781" y="2229138"/>
            <a:ext cx="644009" cy="1280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76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5"/>
          <p:cNvSpPr txBox="1"/>
          <p:nvPr>
            <p:ph idx="11" type="ftr"/>
          </p:nvPr>
        </p:nvSpPr>
        <p:spPr>
          <a:xfrm>
            <a:off x="948125" y="2229138"/>
            <a:ext cx="966014" cy="1280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76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5"/>
          <p:cNvSpPr txBox="1"/>
          <p:nvPr>
            <p:ph idx="12" type="sldNum"/>
          </p:nvPr>
        </p:nvSpPr>
        <p:spPr>
          <a:xfrm>
            <a:off x="2021473" y="2229138"/>
            <a:ext cx="644009" cy="1280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376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376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376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376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376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376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376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376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376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2024-04-04T12:11:22Z</dcterms:created>
  <dc:creator>Dominique Davis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0x010100F237B323A3FFB84DBC994034A7FC8D0E</vt:lpwstr>
  </property>
</Properties>
</file>