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Proxima Nova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ProximaNova-boldItalic.fntdata"/><Relationship Id="rId9" Type="http://schemas.openxmlformats.org/officeDocument/2006/relationships/font" Target="fonts/ProximaNov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roximaNova-regular.fntdata"/><Relationship Id="rId8" Type="http://schemas.openxmlformats.org/officeDocument/2006/relationships/font" Target="fonts/ProximaNov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c7f7135e4e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2c7f7135e4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7772399" cy="100555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Char char="●"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Char char="○"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Char char="■"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Char char="●"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Char char="○"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Char char="■"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Char char="●"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Char char="○"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Char char="■"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2" name="Google Shape;1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7772401" cy="10061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9pPr>
          </a:lstStyle>
          <a:p/>
        </p:txBody>
      </p:sp>
      <p:sp>
        <p:nvSpPr>
          <p:cNvPr id="35" name="Google Shape;35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/>
        </p:nvSpPr>
        <p:spPr>
          <a:xfrm>
            <a:off x="4258400" y="1516375"/>
            <a:ext cx="33654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D94E53"/>
                </a:solidFill>
                <a:highlight>
                  <a:srgbClr val="FFF2CC"/>
                </a:highlight>
                <a:latin typeface="Proxima Nova"/>
                <a:ea typeface="Proxima Nova"/>
                <a:cs typeface="Proxima Nova"/>
                <a:sym typeface="Proxima Nova"/>
              </a:rPr>
              <a:t>[[</a:t>
            </a:r>
            <a:r>
              <a:rPr b="1" lang="en" sz="1700">
                <a:solidFill>
                  <a:srgbClr val="D94E53"/>
                </a:solidFill>
                <a:highlight>
                  <a:srgbClr val="FFF2CC"/>
                </a:highlight>
                <a:latin typeface="Proxima Nova"/>
                <a:ea typeface="Proxima Nova"/>
                <a:cs typeface="Proxima Nova"/>
                <a:sym typeface="Proxima Nova"/>
              </a:rPr>
              <a:t>Program name]]</a:t>
            </a:r>
            <a:endParaRPr b="1" sz="1700">
              <a:solidFill>
                <a:srgbClr val="D94E53"/>
              </a:solidFill>
              <a:highlight>
                <a:srgbClr val="FFF2CC"/>
              </a:highlight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2" name="Google Shape;52;p13"/>
          <p:cNvSpPr txBox="1"/>
          <p:nvPr/>
        </p:nvSpPr>
        <p:spPr>
          <a:xfrm>
            <a:off x="4507000" y="2335550"/>
            <a:ext cx="3365400" cy="2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highlight>
                  <a:srgbClr val="FFF2CC"/>
                </a:highlight>
                <a:latin typeface="Proxima Nova"/>
                <a:ea typeface="Proxima Nova"/>
                <a:cs typeface="Proxima Nova"/>
                <a:sym typeface="Proxima Nova"/>
              </a:rPr>
              <a:t>[[</a:t>
            </a:r>
            <a:r>
              <a:rPr b="1" lang="en" sz="1100">
                <a:highlight>
                  <a:srgbClr val="FFF2CC"/>
                </a:highlight>
                <a:latin typeface="Proxima Nova"/>
                <a:ea typeface="Proxima Nova"/>
                <a:cs typeface="Proxima Nova"/>
                <a:sym typeface="Proxima Nova"/>
              </a:rPr>
              <a:t>Contact name]]</a:t>
            </a:r>
            <a:endParaRPr b="1" sz="1100">
              <a:highlight>
                <a:srgbClr val="FFF2CC"/>
              </a:highlight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3" name="Google Shape;53;p13"/>
          <p:cNvSpPr txBox="1"/>
          <p:nvPr/>
        </p:nvSpPr>
        <p:spPr>
          <a:xfrm>
            <a:off x="4507000" y="2553629"/>
            <a:ext cx="3365400" cy="2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highlight>
                  <a:srgbClr val="FFF2CC"/>
                </a:highlight>
                <a:latin typeface="Proxima Nova"/>
                <a:ea typeface="Proxima Nova"/>
                <a:cs typeface="Proxima Nova"/>
                <a:sym typeface="Proxima Nova"/>
              </a:rPr>
              <a:t>[[</a:t>
            </a:r>
            <a:r>
              <a:rPr b="1" lang="en" sz="1100">
                <a:highlight>
                  <a:srgbClr val="FFF2CC"/>
                </a:highlight>
                <a:latin typeface="Proxima Nova"/>
                <a:ea typeface="Proxima Nova"/>
                <a:cs typeface="Proxima Nova"/>
                <a:sym typeface="Proxima Nova"/>
              </a:rPr>
              <a:t>Phone number]]</a:t>
            </a:r>
            <a:endParaRPr b="1" sz="1100">
              <a:highlight>
                <a:srgbClr val="FFF2CC"/>
              </a:highlight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4" name="Google Shape;54;p13"/>
          <p:cNvSpPr txBox="1"/>
          <p:nvPr/>
        </p:nvSpPr>
        <p:spPr>
          <a:xfrm>
            <a:off x="4507000" y="2771708"/>
            <a:ext cx="3365400" cy="2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highlight>
                  <a:srgbClr val="FFF2CC"/>
                </a:highlight>
                <a:latin typeface="Proxima Nova"/>
                <a:ea typeface="Proxima Nova"/>
                <a:cs typeface="Proxima Nova"/>
                <a:sym typeface="Proxima Nova"/>
              </a:rPr>
              <a:t>[[</a:t>
            </a:r>
            <a:r>
              <a:rPr b="1" lang="en" sz="1100">
                <a:highlight>
                  <a:srgbClr val="FFF2CC"/>
                </a:highlight>
                <a:latin typeface="Proxima Nova"/>
                <a:ea typeface="Proxima Nova"/>
                <a:cs typeface="Proxima Nova"/>
                <a:sym typeface="Proxima Nova"/>
              </a:rPr>
              <a:t>Email]]</a:t>
            </a:r>
            <a:endParaRPr b="1" sz="1100">
              <a:highlight>
                <a:srgbClr val="FFF2CC"/>
              </a:highlight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